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0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CB306-519E-4DF2-9853-0546E2EB4290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ACF9-6F8E-422B-A9F2-4579DC71C3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2785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CB306-519E-4DF2-9853-0546E2EB4290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ACF9-6F8E-422B-A9F2-4579DC71C3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805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CB306-519E-4DF2-9853-0546E2EB4290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ACF9-6F8E-422B-A9F2-4579DC71C3B7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087374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CB306-519E-4DF2-9853-0546E2EB4290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ACF9-6F8E-422B-A9F2-4579DC71C3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85225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CB306-519E-4DF2-9853-0546E2EB4290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ACF9-6F8E-422B-A9F2-4579DC71C3B7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82824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CB306-519E-4DF2-9853-0546E2EB4290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ACF9-6F8E-422B-A9F2-4579DC71C3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09316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CB306-519E-4DF2-9853-0546E2EB4290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ACF9-6F8E-422B-A9F2-4579DC71C3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7450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CB306-519E-4DF2-9853-0546E2EB4290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ACF9-6F8E-422B-A9F2-4579DC71C3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103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CB306-519E-4DF2-9853-0546E2EB4290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ACF9-6F8E-422B-A9F2-4579DC71C3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4813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CB306-519E-4DF2-9853-0546E2EB4290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ACF9-6F8E-422B-A9F2-4579DC71C3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3981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CB306-519E-4DF2-9853-0546E2EB4290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ACF9-6F8E-422B-A9F2-4579DC71C3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936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CB306-519E-4DF2-9853-0546E2EB4290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ACF9-6F8E-422B-A9F2-4579DC71C3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980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CB306-519E-4DF2-9853-0546E2EB4290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ACF9-6F8E-422B-A9F2-4579DC71C3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944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CB306-519E-4DF2-9853-0546E2EB4290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ACF9-6F8E-422B-A9F2-4579DC71C3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3807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CB306-519E-4DF2-9853-0546E2EB4290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ACF9-6F8E-422B-A9F2-4579DC71C3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5332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CB306-519E-4DF2-9853-0546E2EB4290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ACF9-6F8E-422B-A9F2-4579DC71C3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077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CB306-519E-4DF2-9853-0546E2EB4290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4E1ACF9-6F8E-422B-A9F2-4579DC71C3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9252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ДОШКОЛЬНОЕ </a:t>
            </a:r>
            <a:r>
              <a:rPr lang="ru-RU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ДЕТСТВО</a:t>
            </a:r>
            <a:br>
              <a:rPr lang="ru-RU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(от 3 до 6–7 лет)</a:t>
            </a:r>
            <a:br>
              <a:rPr lang="ru-RU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7</a:t>
            </a:r>
            <a:endParaRPr lang="ru-RU" sz="36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1409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учится сопереживать ей, покровительствовать, проявлять заботу о ней, что ведет к развитию рефлексии и эмоциональному отождествлению.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Куклы – это копии человека, они имеют для ребенка особое значение, так как выступают в роли партнера в общении во всех его проявлениях. Ребенок привязывается к своей кукле и благодаря ей переживает множество разнообразных чувств.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719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7.1. Социальная ситуация развития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Дошкольное детство охватывает период с 3 до 6–7 лет. В это время происходит отсоединение ребенка от взрослого, что ведет к изменению социальной ситуации. Ребенок впервые покидает пределы мира семьи и входит в мир взрослых людей с определенными законами и правилами. Расширяется круг общения: дошкольник посещает магазины, поликлинику, начинает общаться со сверстниками, что тоже важно для его развития.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Идеальной формой, с которой начинает ребенок взаимодействовать, становятся социальные отношения, существующие в мире взрослых людей. Идеальная форма, как считал Л.С. Выготский, – это та часть объективной действительности (более высокая, чем уровень, на котором находится ребенок), с которой он вступает в непосредственное взаимодействие; это та сфера, в которую ребенок пытается войти. В дошкольном возрасте такой формой становится мир взрослых людей.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словам Д.Б.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Эльконина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весь дошкольный возраст вращается, как вокруг своего центра, вокруг взрослого человека, его функций, его задач. Взрослый здесь выступает как носитель общественных функций в системе общественных отношений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(взрослый – папа, доктор, шофер и т. п.). Противоречие этой социальной ситуации развития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Эльконин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видел в том, что ребенок есть член общества, вне общества он жить не может, основная его потребность – жить вместе с окружающими людьми, но осуществить это он не может, поскольку жизнь ребенка проходит в условиях опосредованной, а не прямой связи с миром.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еще не способен полноправно участвовать в жизни взрослых, но может выразить свои потребности через игру, так как только она дает возможность смоделировать мир взрослых людей, войти в него и проиграть все интересующие его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роли и модели поведения.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7.2. Ведущий вид деятельности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Ведущим видом деятельности в дошкольном возрасте является игра. Игра – это такая форма деятельности, в которой ребенок воспроизводит основные смыслы человеческой деятельности и усваивает те формы отношений, которые будут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реализованы и осуществлены впоследствии. Он делает это, замещая одни предметы другими, а реальные действия – сокращенными.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Особое развитие в этом возрасте получает сюжетно-ролевая игра (см. 7.3). Основу такой игры составляет роль, выбираемая ребенком, и действия по реализации этой роли.</a:t>
            </a:r>
          </a:p>
        </p:txBody>
      </p:sp>
    </p:spTree>
    <p:extLst>
      <p:ext uri="{BB962C8B-B14F-4D97-AF65-F5344CB8AC3E}">
        <p14:creationId xmlns:p14="http://schemas.microsoft.com/office/powerpoint/2010/main" val="1107621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Д.Б.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Эльконин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утверждал, что игра – это символико-моделирующий тип деятельности, в которой операционно-техническая сторона минимальна, операции сокращены, предметы условны. Известно, что все типы деятельности дошкольника носят моделирующий характер, а сущность моделирования – воссоздание объекта в другом, не натуральном материале.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Предметом игры является взрослый как носитель каких-либо общественных функций, вступающий в те или иные отношения с другими людьми, придерживающийся в своей деятельности определенных правил.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игре формируется внутренний план действий. Происходит это следующим образом. Ребенок, играя, делает акцент на человеческих взаимоотношениях. Чтобы их отразить, ему надо внутренне проиграть не только всю систему своих действий, но и всю систему последствий этих действий, а это возможно только при создании внутреннего плана действий.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показал Д.Б.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Эльконин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игра – это историческое образование, и она возникает тогда, когда ребенок не может принять участие в системе общественного труда, поскольку для этого он еще мал. Но ему хочется войти во взрослую жизнь, поэтому он это делает через игру, немного соприкасаясь с этой жизнью.</a:t>
            </a:r>
          </a:p>
          <a:p>
            <a:pPr algn="ctr"/>
            <a:endParaRPr lang="ru-RU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7.3. Игра и игрушки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Играя, ребенок не только развлекается, но и развивается. В это время происходит развитие познавательных, личностных и поведенческих процессов.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играют большую часть времени. За период дошкольного детства игра проходит значительный путь развития (табл. 6).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6 Основные этапы игровой деятельности в дошкольном возрасте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3785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6 Основные этапы игровой деятельности в дошкольном возрасте</a:t>
            </a: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262" y="646331"/>
            <a:ext cx="11109277" cy="5972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909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Младшие дошкольники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играют одни. Игра носит предметно-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манипулятивный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конструктивный характер. Во время игры совершенствуются восприятие, память, воображение, мышление и двигательные функции. В сюжетно-ролевой игре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воспроизводятся действия взрослых, за которыми ребенок наблюдает. Примером для подражания служат родители и близкие знакомые.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средний период дошкольного детства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ребенку нужен ровесник, с которым он будет играть. Теперь основным направлением игры становится имитация отношений между людьми. Темы сюжетно-ролевых игр различны; вводятся определенные правила, которых ребенок строго придерживается. Направленность игр разнообразна: семейная, где героями выступают мама, папа, бабушка, дедушка и другие родственники; воспитательная (няня, воспитательница в детском саду); профессиональная (врач, командир, пилот); сказочная (козлик, волк, заяц) и т. д. В игре могут участвовать как взрослые, так и дети, а может произойти их замена игрушками.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старшем дошкольном возрасте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сюжетно-ролевые игры отличаются разнообразием тем, ролей, игровых действий, правил. Предметы могут носить условный характер, и игра превращается в символическую, т. е. кубик может представлять различные предметы: машину, людей, животных – все зависит от отведенной ему роли. В этом возрасте во время игры некоторые дети начинают проявлять организаторские способности, становятся лидерами в игре.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ходе игры развиваются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психические процессы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 частности произвольное внимание и память. Если игра интересует ребенка, то он невольно сосредоточивается на предметах, включенных в игровую ситуацию, на содержании разыгрываемых действий и сюжете. Если же он отвлекается и неправильно выполняет отведенную ему роль, то может быть изгнан из игры. Но так как эмоциональное поощрение и общение со сверстниками для ребенка очень важны, то ему приходится быть внимательным и запоминать определенные игровые моменты.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процессе игровой деятельности развиваются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умственные способности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Ребенок учится действовать с предметом-заместителем, т. е. дает ему новое название и действует в соответствии с этим названием. Появление предмета-заместителя становится опорой для развития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мышления.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Если сначала при помощи предметов-заместителей ребенок учится мыслить о реальном предмете, то со временем действия с предметами-заместителями уменьшаются и ребенок научается действовать с реальными предметами. Происходит плавный переход к мышлению в плане представлений.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262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ходе сюжетно-ролевой игры развивается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воображение.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замещения одних предметов другими и способности брать на себя различные роли ребенок переходит к отождествлению предметов и действий с ними в своем воображении. Например, шестилетняя Маша, рассматривая фотографию, где изображена девочка, которая подперла пальчиком щеку и задумчиво смотрит на куклу, сидящую возле игрушечной швейной машиной, говорит: «Девочка думает, как будто ее кукла шьет». По данному высказыванию можно судить о свойственном девочке способе игры.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Игра влияет и на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личностное развитие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ребенка. В игре он отражает и примеряет на себе поведение и взаимоотношения значимых взрослых людей, которые в этот момент выступают в роли образца его собственного поведения. Формируются основные навыки общения со сверстниками, идет развитие чувств и волевой регуляции поведения.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Начинает развиваться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рефлексивное мышление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способность человека анализировать свои действия, поступки, мотивы и соотносить их с общечеловеческими ценностями, а также с действиями, поступками и мотивами других людей. Игра способствует развитию рефлексии, потому что дает возможность контролировать то, как выполняется действие, входящее в процесс общения. Например, играя в больницу, ребенок плачет и страдает, исполняя роль пациента. Он получает от этого удовлетворение, поскольку считает, что хорошо исполнил роль.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Возникает интерес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рисованию и конструированию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Сначала данный интерес проявляется в игровой форме: ребенок, рисуя, разыгрывает определенный сюжет, например, нарисованные им звери сражаются между собой, догоняют друг друга, люди идут домой, ветер сдувает висящие на деревьях яблоки и т. д. Постепенно рисование переносится на результат действия, и рождается рисунок.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 игровой деятельности начинает складываться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учебная деятельность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Элементы учебной деятельности не возникают в игре, их вводит взрослый. Ребенок начинает учиться, играя, и поэтому относится к учебной деятельности как к ролевой игре, а вскоре овладевает некоторыми учебными действиями. Так как ребенок уделяет особое внимание сюжетно-ролевой игре, рассмотрим ее более подробно.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Сюжетно-ролевая игра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игра, в которой ребенок выполняет выбранную им роль и совершает определенные действия. Сюжеты для игр дети обычно выбирают из жизни. Постепенно, с изменением действительности, приобретением новых знаний и жизненного опыта, меняются содержание и сюжеты ролевых игр.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421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развернутой формы ролевой игры такова.</a:t>
            </a:r>
          </a:p>
          <a:p>
            <a:pPr algn="just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Единица, центр игры.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роль, которую выбирает ребенок. В детской игре присутствует много профессий, семейных ситуаций, жизненных моментов, которые произвели на ребенка большое впечатление.</a:t>
            </a:r>
          </a:p>
          <a:p>
            <a:pPr algn="just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Игровые действия.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действия со значениями, они носят изобразительный характер. В процессе игры происходит перенос значений с одного предмета на другой (воображаемая ситуация). Однако данный перенос ограничен возможностями показа действия, так как подчиняется определенному правилу: замещать предмет может  только такой предмет, с которым можно воспроизвести хотя бы рисунок действия.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Большое значение приобретает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символика игры.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Д.Б.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Эльконин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говорил, что абстрагирование от операционно-технической стороны предметных действий дает возможность смоделировать систему отношений между людьми.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 как в игре начинает моделироваться система человеческих отношений, то возникает необходимость наличия товарища. Одному добиться этой цели нельзя, иначе игра потеряет смысл.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игре рождаются смыслы человеческих действий, линия развития действий идет следующим образом: от операционной схемы действия к человеческому действию, имеющему смысл в другом человеке; от единичного действия к его смыслу.</a:t>
            </a:r>
          </a:p>
          <a:p>
            <a:pPr algn="just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Правила.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 время игры возникает новая форма удовольствия для ребенка – радость от того, что он действует так, как требуют правила. Играя в больницу, ребенок страдает как пациент и радуется как играющий, довольный исполнением своей роли. Д.Б.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Эльконин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уделял игре большое внимание. Изучая игры детей 3–7 лет, он выделил и охарактеризовал четыре уровня ее развития.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уровень: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действия с определенными предметами, направленные на соучастника игры. Сюда входят действия «матери» или «врача», направленные на «ребенка»;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роли определяются действием. Роли не называются, и дети в игре не используют друг относительно друга реальные отношения, существующие между взрослыми или между взрослым и ребенком;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действия состоят из повторяющихся операций, например, кормление с переходом от одного блюда к другому. Кроме этого действия, ничего не происходит: ребенок не проигрывает процесс приготовления пищи, мытье рук или посуды.</a:t>
            </a:r>
          </a:p>
        </p:txBody>
      </p:sp>
    </p:spTree>
    <p:extLst>
      <p:ext uri="{BB962C8B-B14F-4D97-AF65-F5344CB8AC3E}">
        <p14:creationId xmlns:p14="http://schemas.microsoft.com/office/powerpoint/2010/main" val="636108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уровень: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основное содержание игры – действие с предметом. Но здесь на первый план выходит соответствие игрового действия реальному;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роли детьми называются, и намечается разделение функций. Выполнение роли определяется реализацией действий, связанных с данной ролью;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логика действий определяется их последовательностью в реальной действительности. Количество действий расширяется.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Третий уровень: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основное содержание игры – выполнение вытекающих из роли действий. Начинают выделяться специальные действия, которые передают характер отношений к другим участникам игры, например, обращение к продавцу: «Дайте хлеб» и т. д.;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роли ясно очерчены и выделены. Они называются до игры, определяют и направляют поведение ребенка;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логика и характер действий определяются взятой на себя ролью. Действия становятся разнообразнее: приготовление пищи, мытье рук, кормление, чтение книги, укладывание спать и т. д. Присутствует специфическая речь: ребенок вживается в роль и говорит так, как требуется по роли. Иногда в процессе игры могут проявиться реально существующие отношения между детьми: начинают обзываться, ругаться, дразниться и т. д.;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опротестовывается нарушение логики. Это выражается в том, что один говорит другому: «Так не бывает». Определяются правила поведения, которым дети должны подчиняться. Неправильность выполнения действий замечается со стороны, это вызывает у ребенка огорчение, он пытается исправить ошибку и найти ей оправдание.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Четвертый уровень: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основное содержание – выполнение действий, связанных с отношением к другим людям, роли которых выполняют другие дети;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роли ясно очерчены и выделены. Во время игры ребенок придерживается определенной линии поведения. Ролевые функции детей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взаимосвязанны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Речь носит четко ролевой характер;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действия происходят в последовательности, четко воссоздающей реальную логику. Они разнообразны и отражают богатство действий лица, изображаемого ребенком;</a:t>
            </a:r>
          </a:p>
        </p:txBody>
      </p:sp>
    </p:spTree>
    <p:extLst>
      <p:ext uri="{BB962C8B-B14F-4D97-AF65-F5344CB8AC3E}">
        <p14:creationId xmlns:p14="http://schemas.microsoft.com/office/powerpoint/2010/main" val="3154463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нарушение логики действий и правил отвергается. Ребенок не хочет нарушать правила, объясняя это тем, что так есть на самом деле, а также рациональностью правил.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процессе игры дети активно используют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игрушки.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Роль игрушки многофункциональна. Она выступает, во-первых, как средство психического развития ребенка, во-вторых, как средство подготовки его к жизни в современной системе общественных отношений, в-третьих, как предмет, служащий для забавы и развлечений.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младенчестве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ребенок манипулирует игрушкой, она стимулирует его к активным поведенческим проявлениям. Благодаря игрушке развивается восприятие, т. е. запечатлеваются формы и цвета, появляются ориентировки на новое, формируются предпочтения.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раннем детстве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игрушка выступает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автодидактической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роли. К данной категории игрушек относятся матрешки, пирамиды и т. д. В них заложены возможности развития ручных и зрительных действий. Играя, ребенок учится различать размеры, формы, цвета.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получает много игрушек – заместителей реальных предметов человеческой культуры: машины, предметы быта, орудия и т. д. Благодаря им он осваивает функциональное назначение предметов, овладевает орудийными действиями. Многие игрушки имеют исторические корни, например лук со стрелами, бумеранг и т. д.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Игрушки, представляющие собой копии предметов, существующих в быту взрослых, приобщают ребенка к этим предметам. Через них происходит осознание функционального назначения предметов, что помогает ребенку психологически войти в мир постоянных вещей.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качестве игрушек часто используются различные бытовые предметы: пустые катушки, спичечные коробки, карандаши, лоскутки, веревочки, а также природный материал: шишки, веточки, щепочки, кора, сухие корни и т. д. Эти предметы в игре могут быть использованы по-разному, все зависит от ее сюжета и ситуативных задач, поэтому в игре они выступают как полифункциональные.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Игрушки – средство воздействия на нравственную сторону личности ребенка. Особое место среди них занимают куклы и мягкие игрушки: мишки, белочки, зайчики, собачки и т. д. Сначала ребенок производит с куклой подражательные действия, т. е. делает то, что показывает взрослый: качает, катает в коляске и т. д. Затем кукла или мягкая игрушка выступают как объект эмоционального общения.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508524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</TotalTime>
  <Words>2526</Words>
  <Application>Microsoft Office PowerPoint</Application>
  <PresentationFormat>Широкоэкранный</PresentationFormat>
  <Paragraphs>69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Times New Roman</vt:lpstr>
      <vt:lpstr>Trebuchet MS</vt:lpstr>
      <vt:lpstr>Wingdings 3</vt:lpstr>
      <vt:lpstr>Грань</vt:lpstr>
      <vt:lpstr>ДОШКОЛЬНОЕ ДЕТСТВО  (от 3 до 6–7 лет)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ДОШКОЛЬНОЕ ДЕТСТВО  (от 3 до 6–7 лет) </dc:title>
  <dc:creator>usewr</dc:creator>
  <cp:lastModifiedBy>usewr</cp:lastModifiedBy>
  <cp:revision>4</cp:revision>
  <dcterms:created xsi:type="dcterms:W3CDTF">2022-01-19T16:07:35Z</dcterms:created>
  <dcterms:modified xsi:type="dcterms:W3CDTF">2022-01-19T16:36:36Z</dcterms:modified>
</cp:coreProperties>
</file>